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5" r:id="rId14"/>
    <p:sldId id="294" r:id="rId15"/>
    <p:sldId id="265" r:id="rId16"/>
    <p:sldId id="267" r:id="rId17"/>
    <p:sldId id="268" r:id="rId18"/>
    <p:sldId id="269" r:id="rId19"/>
    <p:sldId id="270" r:id="rId20"/>
    <p:sldId id="296" r:id="rId21"/>
    <p:sldId id="271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11-F1B8-4004-9C3E-060D33FA458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AC63-F203-49DA-B849-3C7EE155DF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7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11-F1B8-4004-9C3E-060D33FA458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AC63-F203-49DA-B849-3C7EE155DF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27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11-F1B8-4004-9C3E-060D33FA458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AC63-F203-49DA-B849-3C7EE155DF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1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11-F1B8-4004-9C3E-060D33FA458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AC63-F203-49DA-B849-3C7EE155DF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10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11-F1B8-4004-9C3E-060D33FA458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AC63-F203-49DA-B849-3C7EE155DF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39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11-F1B8-4004-9C3E-060D33FA458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AC63-F203-49DA-B849-3C7EE155DF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42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11-F1B8-4004-9C3E-060D33FA458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AC63-F203-49DA-B849-3C7EE155DF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49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11-F1B8-4004-9C3E-060D33FA458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AC63-F203-49DA-B849-3C7EE155DF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23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11-F1B8-4004-9C3E-060D33FA458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AC63-F203-49DA-B849-3C7EE155DF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1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11-F1B8-4004-9C3E-060D33FA458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AC63-F203-49DA-B849-3C7EE155DF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93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11-F1B8-4004-9C3E-060D33FA458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AC63-F203-49DA-B849-3C7EE155DF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12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26E11-F1B8-4004-9C3E-060D33FA458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5AC63-F203-49DA-B849-3C7EE155DF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95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12033" y="226624"/>
            <a:ext cx="9144000" cy="2387600"/>
          </a:xfrm>
        </p:spPr>
        <p:txBody>
          <a:bodyPr/>
          <a:lstStyle/>
          <a:p>
            <a:r>
              <a:rPr lang="de-DE" dirty="0" smtClean="0"/>
              <a:t>„Wir kommen Ihnen entgegen!“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12033" y="3023540"/>
            <a:ext cx="9144000" cy="1655762"/>
          </a:xfrm>
        </p:spPr>
        <p:txBody>
          <a:bodyPr/>
          <a:lstStyle/>
          <a:p>
            <a:r>
              <a:rPr lang="de-DE" dirty="0" smtClean="0"/>
              <a:t>Die </a:t>
            </a:r>
            <a:r>
              <a:rPr lang="de-DE" dirty="0" err="1" smtClean="0"/>
              <a:t>dbv</a:t>
            </a:r>
            <a:r>
              <a:rPr lang="de-DE" dirty="0" smtClean="0"/>
              <a:t>-Fachkommission Fahrbibliotheken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81135" y="6055567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Johannes v. Freymann, Matthias Weyh: „Wir kommen Ihnen entgegen!“ - </a:t>
            </a:r>
            <a:r>
              <a:rPr lang="de-DE" sz="1600" dirty="0"/>
              <a:t>D</a:t>
            </a:r>
            <a:r>
              <a:rPr lang="de-DE" sz="1600" dirty="0" smtClean="0"/>
              <a:t>ie </a:t>
            </a:r>
            <a:r>
              <a:rPr lang="de-DE" sz="1600" dirty="0" err="1" smtClean="0"/>
              <a:t>dbv</a:t>
            </a:r>
            <a:r>
              <a:rPr lang="de-DE" sz="1600" dirty="0" smtClean="0"/>
              <a:t>-Kommission Fahrbibliotheken 		                                             13.06.2018  Bibliothekartag Berlin</a:t>
            </a:r>
            <a:endParaRPr lang="de-DE" sz="16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81135" y="6055567"/>
            <a:ext cx="107955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00" y="4203966"/>
            <a:ext cx="1787266" cy="176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1135" y="6055567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Johannes v. Freymann, Matthias Weyh: „Wir kommen Ihnen entgegen!“ - </a:t>
            </a:r>
            <a:r>
              <a:rPr lang="de-DE" sz="1600" dirty="0"/>
              <a:t>D</a:t>
            </a:r>
            <a:r>
              <a:rPr lang="de-DE" sz="1600" dirty="0" smtClean="0"/>
              <a:t>ie </a:t>
            </a:r>
            <a:r>
              <a:rPr lang="de-DE" sz="1600" dirty="0" err="1" smtClean="0"/>
              <a:t>dbv</a:t>
            </a:r>
            <a:r>
              <a:rPr lang="de-DE" sz="1600" dirty="0" smtClean="0"/>
              <a:t>-Kommission Fahrbibliotheken 		                                             13.06.2018  Bibliothekartag Berlin</a:t>
            </a:r>
            <a:endParaRPr lang="de-DE" sz="16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81135" y="6055567"/>
            <a:ext cx="107955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681135" y="410547"/>
            <a:ext cx="863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Bücherbuspräsentationen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0" y="786880"/>
            <a:ext cx="3853543" cy="513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1135" y="6055567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Johannes v. Freymann, Matthias Weyh: „Wir kommen Ihnen entgegen!“ - </a:t>
            </a:r>
            <a:r>
              <a:rPr lang="de-DE" sz="1600" dirty="0"/>
              <a:t>D</a:t>
            </a:r>
            <a:r>
              <a:rPr lang="de-DE" sz="1600" dirty="0" smtClean="0"/>
              <a:t>ie </a:t>
            </a:r>
            <a:r>
              <a:rPr lang="de-DE" sz="1600" dirty="0" err="1" smtClean="0"/>
              <a:t>dbv</a:t>
            </a:r>
            <a:r>
              <a:rPr lang="de-DE" sz="1600" dirty="0" smtClean="0"/>
              <a:t>-Kommission Fahrbibliotheken 		                                             13.06.2018  Bibliothekartag Berlin</a:t>
            </a:r>
            <a:endParaRPr lang="de-DE" sz="16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81135" y="6055567"/>
            <a:ext cx="107955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681135" y="410547"/>
            <a:ext cx="863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Bücherbuspräsentationen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85" y="924116"/>
            <a:ext cx="6649617" cy="498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1135" y="6055567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Johannes v. Freymann, Matthias Weyh: „Wir kommen Ihnen entgegen!“ - </a:t>
            </a:r>
            <a:r>
              <a:rPr lang="de-DE" sz="1600" dirty="0"/>
              <a:t>D</a:t>
            </a:r>
            <a:r>
              <a:rPr lang="de-DE" sz="1600" dirty="0" smtClean="0"/>
              <a:t>ie </a:t>
            </a:r>
            <a:r>
              <a:rPr lang="de-DE" sz="1600" dirty="0" err="1" smtClean="0"/>
              <a:t>dbv</a:t>
            </a:r>
            <a:r>
              <a:rPr lang="de-DE" sz="1600" dirty="0" smtClean="0"/>
              <a:t>-Kommission Fahrbibliotheken 		                                             13.06.2018  Bibliothekartag Berlin</a:t>
            </a:r>
            <a:endParaRPr lang="de-DE" sz="16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81135" y="6055567"/>
            <a:ext cx="107955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681135" y="410547"/>
            <a:ext cx="863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Bücherbuspräsentationen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29" y="779879"/>
            <a:ext cx="7702232" cy="515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1135" y="6055567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Johannes v. Freymann, Matthias Weyh: „Wir kommen Ihnen entgegen!“ - </a:t>
            </a:r>
            <a:r>
              <a:rPr lang="de-DE" sz="1600" dirty="0"/>
              <a:t>D</a:t>
            </a:r>
            <a:r>
              <a:rPr lang="de-DE" sz="1600" dirty="0" smtClean="0"/>
              <a:t>ie </a:t>
            </a:r>
            <a:r>
              <a:rPr lang="de-DE" sz="1600" dirty="0" err="1" smtClean="0"/>
              <a:t>dbv</a:t>
            </a:r>
            <a:r>
              <a:rPr lang="de-DE" sz="1600" dirty="0" smtClean="0"/>
              <a:t>-Kommission Fahrbibliotheken 		                                             13.06.2018  Bibliothekartag Berlin</a:t>
            </a:r>
            <a:endParaRPr lang="de-DE" sz="16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81135" y="6055567"/>
            <a:ext cx="107955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681135" y="410547"/>
            <a:ext cx="863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Bücherbuspräsentationen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65" y="779879"/>
            <a:ext cx="9190653" cy="51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1135" y="6055567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Johannes v. Freymann, Matthias Weyh: „Wir kommen Ihnen entgegen!“ - </a:t>
            </a:r>
            <a:r>
              <a:rPr lang="de-DE" sz="1600" dirty="0"/>
              <a:t>D</a:t>
            </a:r>
            <a:r>
              <a:rPr lang="de-DE" sz="1600" dirty="0" smtClean="0"/>
              <a:t>ie </a:t>
            </a:r>
            <a:r>
              <a:rPr lang="de-DE" sz="1600" dirty="0" err="1" smtClean="0"/>
              <a:t>dbv</a:t>
            </a:r>
            <a:r>
              <a:rPr lang="de-DE" sz="1600" dirty="0" smtClean="0"/>
              <a:t>-Kommission Fahrbibliotheken 		                                             13.06.2018  Bibliothekartag Berlin</a:t>
            </a:r>
            <a:endParaRPr lang="de-DE" sz="16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81135" y="6055567"/>
            <a:ext cx="107955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681135" y="410547"/>
            <a:ext cx="863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Fachartikel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40" y="779879"/>
            <a:ext cx="5873930" cy="511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1135" y="6055567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Johannes v. Freymann, Matthias Weyh: „Wir kommen Ihnen entgegen!“ - </a:t>
            </a:r>
            <a:r>
              <a:rPr lang="de-DE" sz="1600" dirty="0"/>
              <a:t>D</a:t>
            </a:r>
            <a:r>
              <a:rPr lang="de-DE" sz="1600" dirty="0" smtClean="0"/>
              <a:t>ie </a:t>
            </a:r>
            <a:r>
              <a:rPr lang="de-DE" sz="1600" dirty="0" err="1" smtClean="0"/>
              <a:t>dbv</a:t>
            </a:r>
            <a:r>
              <a:rPr lang="de-DE" sz="1600" dirty="0" smtClean="0"/>
              <a:t>-Kommission Fahrbibliotheken 		                                             13.06.2018  Bibliothekartag Berlin</a:t>
            </a:r>
            <a:endParaRPr lang="de-DE" sz="16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81135" y="6055567"/>
            <a:ext cx="107955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2" y="139959"/>
            <a:ext cx="9299510" cy="581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1135" y="6055567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Johannes v. Freymann, Matthias Weyh: „Wir kommen Ihnen entgegen!“ - </a:t>
            </a:r>
            <a:r>
              <a:rPr lang="de-DE" sz="1600" dirty="0"/>
              <a:t>D</a:t>
            </a:r>
            <a:r>
              <a:rPr lang="de-DE" sz="1600" dirty="0" smtClean="0"/>
              <a:t>ie </a:t>
            </a:r>
            <a:r>
              <a:rPr lang="de-DE" sz="1600" dirty="0" err="1" smtClean="0"/>
              <a:t>dbv</a:t>
            </a:r>
            <a:r>
              <a:rPr lang="de-DE" sz="1600" dirty="0" smtClean="0"/>
              <a:t>-Kommission Fahrbibliotheken 		                                             13.06.2018  Bibliothekartag Berlin</a:t>
            </a:r>
            <a:endParaRPr lang="de-DE" sz="16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81135" y="6055567"/>
            <a:ext cx="107955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63" y="121298"/>
            <a:ext cx="9308841" cy="58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1135" y="6055567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Johannes v. Freymann, Matthias Weyh: „Wir kommen Ihnen entgegen!“ - </a:t>
            </a:r>
            <a:r>
              <a:rPr lang="de-DE" sz="1600" dirty="0"/>
              <a:t>D</a:t>
            </a:r>
            <a:r>
              <a:rPr lang="de-DE" sz="1600" dirty="0" smtClean="0"/>
              <a:t>ie </a:t>
            </a:r>
            <a:r>
              <a:rPr lang="de-DE" sz="1600" dirty="0" err="1" smtClean="0"/>
              <a:t>dbv</a:t>
            </a:r>
            <a:r>
              <a:rPr lang="de-DE" sz="1600" dirty="0" smtClean="0"/>
              <a:t>-Kommission Fahrbibliotheken 		                                             13.06.2018  Bibliothekartag Berlin</a:t>
            </a:r>
            <a:endParaRPr lang="de-DE" sz="16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81135" y="6055567"/>
            <a:ext cx="107955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41" y="74645"/>
            <a:ext cx="9327502" cy="582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1135" y="6055567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Johannes v. Freymann, Matthias Weyh: „Wir kommen Ihnen entgegen!“ - </a:t>
            </a:r>
            <a:r>
              <a:rPr lang="de-DE" sz="1600" dirty="0"/>
              <a:t>D</a:t>
            </a:r>
            <a:r>
              <a:rPr lang="de-DE" sz="1600" dirty="0" smtClean="0"/>
              <a:t>ie </a:t>
            </a:r>
            <a:r>
              <a:rPr lang="de-DE" sz="1600" dirty="0" err="1" smtClean="0"/>
              <a:t>dbv</a:t>
            </a:r>
            <a:r>
              <a:rPr lang="de-DE" sz="1600" dirty="0" smtClean="0"/>
              <a:t>-Kommission Fahrbibliotheken 		                                             13.06.2018  Bibliothekartag Berlin</a:t>
            </a:r>
            <a:endParaRPr lang="de-DE" sz="16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81135" y="6055567"/>
            <a:ext cx="107955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64" y="111968"/>
            <a:ext cx="9308841" cy="58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1135" y="6055567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Johannes v. Freymann, Matthias Weyh: „Wir kommen Ihnen entgegen!“ - </a:t>
            </a:r>
            <a:r>
              <a:rPr lang="de-DE" sz="1600" dirty="0"/>
              <a:t>D</a:t>
            </a:r>
            <a:r>
              <a:rPr lang="de-DE" sz="1600" dirty="0" smtClean="0"/>
              <a:t>ie </a:t>
            </a:r>
            <a:r>
              <a:rPr lang="de-DE" sz="1600" dirty="0" err="1" smtClean="0"/>
              <a:t>dbv</a:t>
            </a:r>
            <a:r>
              <a:rPr lang="de-DE" sz="1600" dirty="0" smtClean="0"/>
              <a:t>-Kommission Fahrbibliotheken 		                                             13.06.2018  Bibliothekartag Berlin</a:t>
            </a:r>
            <a:endParaRPr lang="de-DE" sz="16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81135" y="6055567"/>
            <a:ext cx="107955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16" y="111967"/>
            <a:ext cx="9243527" cy="577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1135" y="6055567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Johannes v. Freymann, Matthias Weyh: „Wir kommen Ihnen entgegen!“ - </a:t>
            </a:r>
            <a:r>
              <a:rPr lang="de-DE" sz="1600" dirty="0"/>
              <a:t>D</a:t>
            </a:r>
            <a:r>
              <a:rPr lang="de-DE" sz="1600" dirty="0" smtClean="0"/>
              <a:t>ie </a:t>
            </a:r>
            <a:r>
              <a:rPr lang="de-DE" sz="1600" dirty="0" err="1" smtClean="0"/>
              <a:t>dbv</a:t>
            </a:r>
            <a:r>
              <a:rPr lang="de-DE" sz="1600" dirty="0" smtClean="0"/>
              <a:t>-Kommission Fahrbibliotheken 		                                             13.06.2018  Bibliothekartag Berlin</a:t>
            </a:r>
            <a:endParaRPr lang="de-DE" sz="16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81135" y="6055567"/>
            <a:ext cx="107955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681135" y="3769567"/>
            <a:ext cx="10907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Seit 1. Juli 2012       Fachkommission Fahrbibliotheken beim </a:t>
            </a:r>
            <a:r>
              <a:rPr lang="de-DE" dirty="0" err="1" smtClean="0"/>
              <a:t>dbv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r>
              <a:rPr lang="de-DE" dirty="0" smtClean="0"/>
              <a:t>Bis 2012		Facharbeitsgruppe Fahrbibliotheken bei der Fachstellenkonferenz (Fachstellen-Server)	</a:t>
            </a:r>
          </a:p>
          <a:p>
            <a:endParaRPr lang="de-DE" dirty="0"/>
          </a:p>
          <a:p>
            <a:r>
              <a:rPr lang="de-DE" dirty="0" smtClean="0"/>
              <a:t>1978 - 2000		</a:t>
            </a:r>
            <a:r>
              <a:rPr lang="de-DE" dirty="0" err="1" smtClean="0"/>
              <a:t>dbi</a:t>
            </a:r>
            <a:r>
              <a:rPr lang="de-DE" dirty="0" smtClean="0"/>
              <a:t> (Deutsches Bibliotheksinstitut) Berlin</a:t>
            </a:r>
          </a:p>
          <a:p>
            <a:r>
              <a:rPr lang="de-DE" dirty="0" smtClean="0"/>
              <a:t>			(2000-2003 EDBI zur Abwicklung </a:t>
            </a:r>
            <a:r>
              <a:rPr lang="de-DE" dirty="0" smtClean="0">
                <a:sym typeface="Wingdings" panose="05000000000000000000" pitchFamily="2" charset="2"/>
              </a:rPr>
              <a:t> 2004 </a:t>
            </a:r>
            <a:r>
              <a:rPr lang="de-DE" dirty="0" smtClean="0"/>
              <a:t>Kompetenznetzwerk für Bibliotheken (KNB)</a:t>
            </a:r>
            <a:br>
              <a:rPr lang="de-DE" dirty="0" smtClean="0"/>
            </a:br>
            <a:r>
              <a:rPr lang="de-DE" dirty="0" smtClean="0"/>
              <a:t>				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312367" y="1455576"/>
            <a:ext cx="466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Foto Kommission in München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75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1135" y="6055567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Johannes v. Freymann, Matthias Weyh: „Wir kommen Ihnen entgegen!“ - </a:t>
            </a:r>
            <a:r>
              <a:rPr lang="de-DE" sz="1600" dirty="0"/>
              <a:t>D</a:t>
            </a:r>
            <a:r>
              <a:rPr lang="de-DE" sz="1600" dirty="0" smtClean="0"/>
              <a:t>ie </a:t>
            </a:r>
            <a:r>
              <a:rPr lang="de-DE" sz="1600" dirty="0" err="1" smtClean="0"/>
              <a:t>dbv</a:t>
            </a:r>
            <a:r>
              <a:rPr lang="de-DE" sz="1600" dirty="0" smtClean="0"/>
              <a:t>-Kommission Fahrbibliotheken 		                                             13.06.2018  Bibliothekartag Berlin</a:t>
            </a:r>
            <a:endParaRPr lang="de-DE" sz="16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81135" y="6055567"/>
            <a:ext cx="107955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64" y="130628"/>
            <a:ext cx="9308841" cy="58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1135" y="6055567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Johannes v. Freymann, Matthias Weyh: „Wir kommen Ihnen entgegen!“ - </a:t>
            </a:r>
            <a:r>
              <a:rPr lang="de-DE" sz="1600" dirty="0"/>
              <a:t>D</a:t>
            </a:r>
            <a:r>
              <a:rPr lang="de-DE" sz="1600" dirty="0" smtClean="0"/>
              <a:t>ie </a:t>
            </a:r>
            <a:r>
              <a:rPr lang="de-DE" sz="1600" dirty="0" err="1" smtClean="0"/>
              <a:t>dbv</a:t>
            </a:r>
            <a:r>
              <a:rPr lang="de-DE" sz="1600" dirty="0" smtClean="0"/>
              <a:t>-Kommission Fahrbibliotheken 		                                             13.06.2018  Bibliothekartag Berlin</a:t>
            </a:r>
            <a:endParaRPr lang="de-DE" sz="16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81135" y="6055567"/>
            <a:ext cx="107955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96" y="3086110"/>
            <a:ext cx="1111267" cy="14714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555" y="860337"/>
            <a:ext cx="950814" cy="135579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10" y="573018"/>
            <a:ext cx="1297577" cy="145376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448" y="3086110"/>
            <a:ext cx="1252213" cy="1252213"/>
          </a:xfrm>
          <a:prstGeom prst="rect">
            <a:avLst/>
          </a:prstGeom>
        </p:spPr>
      </p:pic>
      <p:sp>
        <p:nvSpPr>
          <p:cNvPr id="9" name="Ovale Legende 8"/>
          <p:cNvSpPr/>
          <p:nvPr/>
        </p:nvSpPr>
        <p:spPr>
          <a:xfrm rot="21420009">
            <a:off x="3714517" y="2668851"/>
            <a:ext cx="1803667" cy="1134421"/>
          </a:xfrm>
          <a:prstGeom prst="wedgeEllipseCallout">
            <a:avLst>
              <a:gd name="adj1" fmla="val -60825"/>
              <a:gd name="adj2" fmla="val 377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e Legende 9"/>
          <p:cNvSpPr/>
          <p:nvPr/>
        </p:nvSpPr>
        <p:spPr>
          <a:xfrm rot="21420009">
            <a:off x="2928391" y="315800"/>
            <a:ext cx="2109634" cy="962780"/>
          </a:xfrm>
          <a:prstGeom prst="wedgeEllipseCallout">
            <a:avLst>
              <a:gd name="adj1" fmla="val -60825"/>
              <a:gd name="adj2" fmla="val 377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e Legende 10"/>
          <p:cNvSpPr/>
          <p:nvPr/>
        </p:nvSpPr>
        <p:spPr>
          <a:xfrm rot="21420009">
            <a:off x="8821751" y="293014"/>
            <a:ext cx="2664601" cy="982353"/>
          </a:xfrm>
          <a:prstGeom prst="wedgeEllipseCallout">
            <a:avLst>
              <a:gd name="adj1" fmla="val -60825"/>
              <a:gd name="adj2" fmla="val 377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e Legende 11"/>
          <p:cNvSpPr/>
          <p:nvPr/>
        </p:nvSpPr>
        <p:spPr>
          <a:xfrm rot="21420009">
            <a:off x="8604684" y="2658143"/>
            <a:ext cx="2222624" cy="1039709"/>
          </a:xfrm>
          <a:prstGeom prst="wedgeEllipseCallout">
            <a:avLst>
              <a:gd name="adj1" fmla="val -60825"/>
              <a:gd name="adj2" fmla="val 377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360717" y="564221"/>
            <a:ext cx="143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Fragen?</a:t>
            </a:r>
            <a:endParaRPr lang="de-DE" sz="2800" dirty="0"/>
          </a:p>
        </p:txBody>
      </p:sp>
      <p:sp>
        <p:nvSpPr>
          <p:cNvPr id="14" name="Textfeld 13"/>
          <p:cNvSpPr txBox="1"/>
          <p:nvPr/>
        </p:nvSpPr>
        <p:spPr>
          <a:xfrm>
            <a:off x="9160965" y="522580"/>
            <a:ext cx="231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Anregungen?</a:t>
            </a:r>
            <a:endParaRPr lang="de-DE" sz="2800" dirty="0"/>
          </a:p>
        </p:txBody>
      </p:sp>
      <p:sp>
        <p:nvSpPr>
          <p:cNvPr id="15" name="Textfeld 14"/>
          <p:cNvSpPr txBox="1"/>
          <p:nvPr/>
        </p:nvSpPr>
        <p:spPr>
          <a:xfrm>
            <a:off x="4043427" y="2974451"/>
            <a:ext cx="143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Ideen?</a:t>
            </a:r>
            <a:endParaRPr lang="de-DE" sz="2800" dirty="0"/>
          </a:p>
        </p:txBody>
      </p:sp>
      <p:sp>
        <p:nvSpPr>
          <p:cNvPr id="16" name="Textfeld 15"/>
          <p:cNvSpPr txBox="1"/>
          <p:nvPr/>
        </p:nvSpPr>
        <p:spPr>
          <a:xfrm>
            <a:off x="9160965" y="2909515"/>
            <a:ext cx="143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News?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56911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1135" y="6055567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Johannes v. Freymann, Matthias Weyh: „Wir kommen Ihnen entgegen!“ - </a:t>
            </a:r>
            <a:r>
              <a:rPr lang="de-DE" sz="1600" dirty="0"/>
              <a:t>D</a:t>
            </a:r>
            <a:r>
              <a:rPr lang="de-DE" sz="1600" dirty="0" smtClean="0"/>
              <a:t>ie </a:t>
            </a:r>
            <a:r>
              <a:rPr lang="de-DE" sz="1600" dirty="0" err="1" smtClean="0"/>
              <a:t>dbv</a:t>
            </a:r>
            <a:r>
              <a:rPr lang="de-DE" sz="1600" dirty="0" smtClean="0"/>
              <a:t>-Kommission Fahrbibliotheken 		                                             13.06.2018  Bibliothekartag Berlin</a:t>
            </a:r>
            <a:endParaRPr lang="de-DE" sz="16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81135" y="6055567"/>
            <a:ext cx="107955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894" y="363893"/>
            <a:ext cx="8469086" cy="52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1135" y="6055567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Johannes v. Freymann, Matthias Weyh: „Wir kommen Ihnen entgegen!“ - </a:t>
            </a:r>
            <a:r>
              <a:rPr lang="de-DE" sz="1600" dirty="0"/>
              <a:t>D</a:t>
            </a:r>
            <a:r>
              <a:rPr lang="de-DE" sz="1600" dirty="0" smtClean="0"/>
              <a:t>ie </a:t>
            </a:r>
            <a:r>
              <a:rPr lang="de-DE" sz="1600" dirty="0" err="1" smtClean="0"/>
              <a:t>dbv</a:t>
            </a:r>
            <a:r>
              <a:rPr lang="de-DE" sz="1600" dirty="0" smtClean="0"/>
              <a:t>-Kommission Fahrbibliotheken 		                                             13.06.2018  Bibliothekartag Berlin</a:t>
            </a:r>
            <a:endParaRPr lang="de-DE" sz="16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81135" y="6055567"/>
            <a:ext cx="107955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90" y="485191"/>
            <a:ext cx="8506408" cy="53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1135" y="6055567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Johannes v. Freymann, Matthias Weyh: „Wir kommen Ihnen entgegen!“ - </a:t>
            </a:r>
            <a:r>
              <a:rPr lang="de-DE" sz="1600" dirty="0"/>
              <a:t>D</a:t>
            </a:r>
            <a:r>
              <a:rPr lang="de-DE" sz="1600" dirty="0" smtClean="0"/>
              <a:t>ie </a:t>
            </a:r>
            <a:r>
              <a:rPr lang="de-DE" sz="1600" dirty="0" err="1" smtClean="0"/>
              <a:t>dbv</a:t>
            </a:r>
            <a:r>
              <a:rPr lang="de-DE" sz="1600" dirty="0" smtClean="0"/>
              <a:t>-Kommission Fahrbibliotheken 		                                             13.06.2018  Bibliothekartag Berlin</a:t>
            </a:r>
            <a:endParaRPr lang="de-DE" sz="16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81135" y="6055567"/>
            <a:ext cx="107955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37" y="475862"/>
            <a:ext cx="8599714" cy="53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1135" y="6055567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Johannes v. Freymann, Matthias Weyh: „Wir kommen Ihnen entgegen!“ - </a:t>
            </a:r>
            <a:r>
              <a:rPr lang="de-DE" sz="1600" dirty="0"/>
              <a:t>D</a:t>
            </a:r>
            <a:r>
              <a:rPr lang="de-DE" sz="1600" dirty="0" smtClean="0"/>
              <a:t>ie </a:t>
            </a:r>
            <a:r>
              <a:rPr lang="de-DE" sz="1600" dirty="0" err="1" smtClean="0"/>
              <a:t>dbv</a:t>
            </a:r>
            <a:r>
              <a:rPr lang="de-DE" sz="1600" dirty="0" smtClean="0"/>
              <a:t>-Kommission Fahrbibliotheken 		                                             13.06.2018  Bibliothekartag Berlin</a:t>
            </a:r>
            <a:endParaRPr lang="de-DE" sz="16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81135" y="6055567"/>
            <a:ext cx="107955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1371600" y="746449"/>
            <a:ext cx="94145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Aufgabenstellung:</a:t>
            </a:r>
          </a:p>
          <a:p>
            <a:endParaRPr lang="de-DE" dirty="0"/>
          </a:p>
          <a:p>
            <a:r>
              <a:rPr lang="de-DE" dirty="0" smtClean="0"/>
              <a:t>Fahrbibliotheken in der Öffentlichkeit und in der Fachwelt mehr in den Fokus stellen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Bücherbuspräsentationen und Vortragsveranstaltungen auf </a:t>
            </a:r>
            <a:r>
              <a:rPr lang="de-DE" dirty="0" err="1" smtClean="0"/>
              <a:t>BibTagen</a:t>
            </a:r>
            <a:r>
              <a:rPr lang="de-DE" dirty="0" smtClean="0"/>
              <a:t> und </a:t>
            </a:r>
            <a:r>
              <a:rPr lang="de-DE" dirty="0" err="1" smtClean="0"/>
              <a:t>BibKongressen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Fachartikel u.a. in </a:t>
            </a:r>
            <a:r>
              <a:rPr lang="de-DE" dirty="0" err="1" smtClean="0"/>
              <a:t>BuB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 smtClean="0"/>
              <a:t>Zusammenführung und zugänglich machen von Informationen über Fahrbibliotheken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fahrbibliothek.de bzw. fahrbuecherei.de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 smtClean="0"/>
              <a:t>Jederzeitigen Erfahrungsaustausch möglich machen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Forum</a:t>
            </a:r>
          </a:p>
          <a:p>
            <a:endParaRPr lang="de-DE" dirty="0" smtClean="0"/>
          </a:p>
          <a:p>
            <a:r>
              <a:rPr lang="de-DE" dirty="0" smtClean="0"/>
              <a:t>Beratungs- und </a:t>
            </a:r>
            <a:r>
              <a:rPr lang="de-DE" dirty="0" err="1" smtClean="0"/>
              <a:t>Initativkompetenz</a:t>
            </a:r>
            <a:r>
              <a:rPr lang="de-DE" dirty="0"/>
              <a:t> </a:t>
            </a:r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1581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1135" y="6055567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Johannes v. Freymann, Matthias Weyh: „Wir kommen Ihnen entgegen!“ - </a:t>
            </a:r>
            <a:r>
              <a:rPr lang="de-DE" sz="1600" dirty="0"/>
              <a:t>D</a:t>
            </a:r>
            <a:r>
              <a:rPr lang="de-DE" sz="1600" dirty="0" smtClean="0"/>
              <a:t>ie </a:t>
            </a:r>
            <a:r>
              <a:rPr lang="de-DE" sz="1600" dirty="0" err="1" smtClean="0"/>
              <a:t>dbv</a:t>
            </a:r>
            <a:r>
              <a:rPr lang="de-DE" sz="1600" dirty="0" smtClean="0"/>
              <a:t>-Kommission Fahrbibliotheken 		                                             13.06.2018  Bibliothekartag Berlin</a:t>
            </a:r>
            <a:endParaRPr lang="de-DE" sz="16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81135" y="6055567"/>
            <a:ext cx="107955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681135" y="410547"/>
            <a:ext cx="863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Bücherbuspräsentationen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513" y="1029726"/>
            <a:ext cx="7902088" cy="44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1135" y="6055567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Johannes v. Freymann, Matthias Weyh: „Wir kommen Ihnen entgegen!“ - </a:t>
            </a:r>
            <a:r>
              <a:rPr lang="de-DE" sz="1600" dirty="0"/>
              <a:t>D</a:t>
            </a:r>
            <a:r>
              <a:rPr lang="de-DE" sz="1600" dirty="0" smtClean="0"/>
              <a:t>ie </a:t>
            </a:r>
            <a:r>
              <a:rPr lang="de-DE" sz="1600" dirty="0" err="1" smtClean="0"/>
              <a:t>dbv</a:t>
            </a:r>
            <a:r>
              <a:rPr lang="de-DE" sz="1600" dirty="0" smtClean="0"/>
              <a:t>-Kommission Fahrbibliotheken 		                                             13.06.2018  Bibliothekartag Berlin</a:t>
            </a:r>
            <a:endParaRPr lang="de-DE" sz="16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81135" y="6055567"/>
            <a:ext cx="107955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681135" y="410547"/>
            <a:ext cx="863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Bücherbuspräsentationen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176" y="779879"/>
            <a:ext cx="6785435" cy="50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1135" y="6055567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Johannes v. Freymann, Matthias Weyh: „Wir kommen Ihnen entgegen!“ - </a:t>
            </a:r>
            <a:r>
              <a:rPr lang="de-DE" sz="1600" dirty="0"/>
              <a:t>D</a:t>
            </a:r>
            <a:r>
              <a:rPr lang="de-DE" sz="1600" dirty="0" smtClean="0"/>
              <a:t>ie </a:t>
            </a:r>
            <a:r>
              <a:rPr lang="de-DE" sz="1600" dirty="0" err="1" smtClean="0"/>
              <a:t>dbv</a:t>
            </a:r>
            <a:r>
              <a:rPr lang="de-DE" sz="1600" dirty="0" smtClean="0"/>
              <a:t>-Kommission Fahrbibliotheken 		                                             13.06.2018  Bibliothekartag Berlin</a:t>
            </a:r>
            <a:endParaRPr lang="de-DE" sz="16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81135" y="6055567"/>
            <a:ext cx="107955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681135" y="410547"/>
            <a:ext cx="863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Bücherbuspräsentationen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04" y="779880"/>
            <a:ext cx="6735147" cy="50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Breitbild</PresentationFormat>
  <Paragraphs>55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„Wir kommen Ihnen entgegen!“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„Wir kommen Ihnen entgegen!“</dc:title>
  <dc:creator>sach1</dc:creator>
  <cp:lastModifiedBy>sach1</cp:lastModifiedBy>
  <cp:revision>16</cp:revision>
  <dcterms:created xsi:type="dcterms:W3CDTF">2018-06-11T11:42:42Z</dcterms:created>
  <dcterms:modified xsi:type="dcterms:W3CDTF">2018-06-11T14:22:17Z</dcterms:modified>
</cp:coreProperties>
</file>